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298" r:id="rId34"/>
    <p:sldId id="275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797" autoAdjust="0"/>
  </p:normalViewPr>
  <p:slideViewPr>
    <p:cSldViewPr snapToGrid="0">
      <p:cViewPr varScale="1">
        <p:scale>
          <a:sx n="73" d="100"/>
          <a:sy n="73" d="100"/>
        </p:scale>
        <p:origin x="12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9E81A-1431-4FE7-88E6-8FB31B2E067A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BF07E-BF5B-4410-A89B-D550CD12C0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942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やりたいのは時系列クラスタリング</a:t>
            </a:r>
            <a:endParaRPr kumimoji="1" lang="en-US" altLang="ja-JP" dirty="0"/>
          </a:p>
          <a:p>
            <a:r>
              <a:rPr kumimoji="1" lang="ja-JP" altLang="en-US" dirty="0"/>
              <a:t>上の絵は</a:t>
            </a:r>
            <a:r>
              <a:rPr kumimoji="1" lang="en-US" altLang="ja-JP" dirty="0"/>
              <a:t>5</a:t>
            </a:r>
            <a:r>
              <a:rPr kumimoji="1" lang="ja-JP" altLang="en-US" dirty="0"/>
              <a:t>本ずつ、合計</a:t>
            </a:r>
            <a:r>
              <a:rPr kumimoji="1" lang="en-US" altLang="ja-JP" dirty="0"/>
              <a:t>10</a:t>
            </a:r>
            <a:r>
              <a:rPr kumimoji="1" lang="ja-JP" altLang="en-US" dirty="0"/>
              <a:t>本の時系列データがあって、それがクラスタリングされている様子。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これまで開発した手法について。</a:t>
            </a:r>
            <a:endParaRPr kumimoji="1" lang="en-US" altLang="ja-JP" dirty="0"/>
          </a:p>
          <a:p>
            <a:r>
              <a:rPr kumimoji="1" lang="ja-JP" altLang="en-US" dirty="0"/>
              <a:t>①</a:t>
            </a:r>
            <a:r>
              <a:rPr kumimoji="1" lang="en-US" altLang="ja-JP" dirty="0"/>
              <a:t>UMAP</a:t>
            </a:r>
            <a:r>
              <a:rPr kumimoji="1" lang="ja-JP" altLang="en-US" dirty="0"/>
              <a:t>で次元圧縮して</a:t>
            </a:r>
            <a:r>
              <a:rPr kumimoji="1" lang="en-US" altLang="ja-JP" dirty="0"/>
              <a:t>2</a:t>
            </a:r>
            <a:r>
              <a:rPr kumimoji="1" lang="ja-JP" altLang="en-US" dirty="0"/>
              <a:t>次元にし、</a:t>
            </a:r>
            <a:r>
              <a:rPr kumimoji="1" lang="en-US" altLang="ja-JP" dirty="0"/>
              <a:t>2</a:t>
            </a:r>
            <a:r>
              <a:rPr kumimoji="1" lang="ja-JP" altLang="en-US" dirty="0"/>
              <a:t>次元空間上で</a:t>
            </a:r>
            <a:r>
              <a:rPr kumimoji="1" lang="en-US" altLang="ja-JP" dirty="0"/>
              <a:t>k-means</a:t>
            </a:r>
            <a:r>
              <a:rPr kumimoji="1" lang="ja-JP" altLang="en-US" dirty="0"/>
              <a:t>をやって時系列をクラスタリングする手法。</a:t>
            </a:r>
            <a:endParaRPr kumimoji="1" lang="en-US" altLang="ja-JP" dirty="0"/>
          </a:p>
          <a:p>
            <a:r>
              <a:rPr kumimoji="1" lang="ja-JP" altLang="en-US" dirty="0"/>
              <a:t>②テクニカル指標を用いて①を拡張する。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07E-BF5B-4410-A89B-D550CD12C07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991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UMAP SC</a:t>
            </a:r>
            <a:r>
              <a:rPr kumimoji="1" lang="ja-JP" altLang="en-US" dirty="0"/>
              <a:t>は彼らのもともとの研究。</a:t>
            </a:r>
            <a:endParaRPr kumimoji="1" lang="en-US" altLang="ja-JP" dirty="0"/>
          </a:p>
          <a:p>
            <a:r>
              <a:rPr kumimoji="1" lang="ja-JP" altLang="en-US" dirty="0"/>
              <a:t>これは時系列性を考慮できていないので、今回、</a:t>
            </a:r>
            <a:r>
              <a:rPr kumimoji="1" lang="en-US" altLang="ja-JP" dirty="0"/>
              <a:t>MACD</a:t>
            </a:r>
            <a:r>
              <a:rPr kumimoji="1" lang="ja-JP" altLang="en-US" dirty="0"/>
              <a:t>なるものを使って時系列性を考慮しましたよというお話。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07E-BF5B-4410-A89B-D550CD12C07E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2848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BF07E-BF5B-4410-A89B-D550CD12C07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15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A6C16-D7B8-3ECC-FDC5-959327BC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4AD9FD-C1A2-FA64-CEEA-0D55B5D70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898621-D105-0CE9-27D1-A8AF4FBA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EB7AC-3FAC-2039-978F-5BA3DFC1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B29266-62B1-86F9-261E-67E59B0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20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B6572-3EC8-BA85-3A0C-96D2B48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D3302F-338C-05E5-3087-92A75E80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C2AD1-800C-FC71-8849-CC6B57E9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80A90-1EEF-2D15-BC23-D56B64ED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D5C7C4-F4A6-5756-D2B6-7A954FBA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63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AA5748-BCED-D691-E324-375727F7C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564CBA-BB06-4BBD-CEF4-5F2B33A6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FD4A25-F0BA-6D2A-1657-D019CA2F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FE0AC-8A8D-CBBC-3565-F70B3B9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626F97-23CC-EF7E-45D9-3ED71C0E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30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55260-8AB6-1BC6-FDC0-CB9AED4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27CAB-D5B5-C671-C154-865C6C31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9F2D8-8200-9085-0F0C-25158EB8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E2B035-82AA-8406-EE8A-C64CD584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AB0815-8717-0833-0DFB-ECEDF990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55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C3943-0100-69BE-AD84-7F016B6B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544E1F-9A00-FF93-1C70-A4144AFD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57FDD9-28A3-6633-A0B6-8EBAF41C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B463E-BC70-CFF9-37CE-6C6A78C5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282089-B131-581C-B5F3-B5005144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97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0D8A7-0B20-1763-213D-C1B51525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0EB352-8777-53E5-B3C6-ABD0D0F2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554EF7-D90B-EDFA-6837-17FE5FB8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8939E9-F0BC-129C-08FE-3F9D829E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446B08-F017-26AD-BFE8-DBBF487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29DAE5-7466-5CBF-9616-6EE98B86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7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A1E65-989D-5E0A-043F-A64FFE30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83790C-6801-BA6E-464E-73942EBB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70F339-9639-3273-F9FE-20465F54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5CC56D9-14D7-E2D1-9954-13EFF0050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2CB04-CAB2-3321-9ABB-B68C0253B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3BD498-A81E-339A-7ED9-ED4CAA54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D12228-523B-7311-1B8A-6EBF438E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B22357D-5E25-65FE-67BD-5496F4B1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5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1D9AB-F48E-8BB0-1EB4-1F42421A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3E8D40-F000-C14A-9AB6-6258EF50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5AFA5E-CD92-C82B-1ADC-78F05CC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E91B96-8B4B-EE35-D6BA-58C69F08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92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5C5692-AB27-DBEF-B1DB-7286CC4D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5F834B-0589-B8C3-12E5-9679DE7C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995981-27A9-669D-1805-50BC9335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29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85F99-436D-F8F4-CFC2-011C00CD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CEFADD-98EF-24F5-30F6-DFD1A900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C9592-7FE7-5D0F-5255-088FB986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65025A-4D04-6113-5DCB-EB8EC4F7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1180C7-1965-926D-C3D2-1423223F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ACEB06-E011-C235-6008-137472E1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6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5AB44-AE99-1C9D-CFF7-00E6A7F1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AEADF4-E213-B46A-645E-5FB9A9EE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5BCD1B-E870-F64E-2CCC-B47DEB9C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54A579-A90A-33BB-2D5E-21A5340C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F918FF-9831-8742-1E43-5CDE5133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D499B-E3CF-7DAD-58AD-701AC9FC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B61A8B-2BB2-1786-E11F-B64DA598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43C887-35BA-6329-3DC7-44EEF1D5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617D71-98BD-CA30-492A-199B6153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F5C4A8-AA96-CD8C-9224-D9E273319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2EECC-799D-59B6-F550-3CD364B5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9AB0362-B33A-DFDA-9C35-EC84488F5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A1C0ED9-2837-368F-0FF5-B51EC98D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7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20C012-798E-C515-80A6-8ED7F9236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92549B-C98C-59FE-E8EC-009A3EDBD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C76A96-35E0-AB05-09F1-17B028AF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C062C2-0FAA-8A7E-267B-68F5AFEF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648CA4F-4B9B-A24C-8CE4-955A5445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8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429A64-A88D-5112-F2DA-5A7ACFDD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22B5DD-C822-C80D-AB80-4DDF863A3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CD88A9-C1D6-E420-8C49-BEB14D076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6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D4CCDB-CE7F-D307-0976-9872D7C70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2E8E28-45FB-622E-17C0-237A1FB3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0B88F4-C013-5F03-99E4-913040CD0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9D2CA4-F273-C27E-9EA6-D27296607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E76AC6-A39E-7AC7-82CB-518C940C2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9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3AF658-EAC5-F355-88B0-6D5AA952E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17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288D92-A722-A0D7-0831-8EDF1D49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7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A02F89B-8D71-161D-705F-65BA52F7B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4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54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06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22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79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6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EDA4AD-361F-333F-1F88-4C19BEDF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7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98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003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8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628537" y="1541417"/>
            <a:ext cx="64849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sz="20000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sz="20000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84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00297" y="20029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29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724751-B7AE-343E-C80F-163C17C3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9737C-ED0B-D978-9DA8-62C876F3B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6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8F5790D-9FAD-D7B5-0BAC-41FF7835D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264465-548B-9161-2945-464C538C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318B9A-EA9F-29CF-2A65-763C04EF4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9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3F79029-3521-2FF4-2941-3CC07338F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117</Words>
  <Application>Microsoft Office PowerPoint</Application>
  <PresentationFormat>ワイド画面</PresentationFormat>
  <Paragraphs>13</Paragraphs>
  <Slides>34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9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hirooka hirooka</dc:creator>
  <cp:lastModifiedBy>hirooka hirooka</cp:lastModifiedBy>
  <cp:revision>127</cp:revision>
  <dcterms:created xsi:type="dcterms:W3CDTF">2024-06-02T16:53:27Z</dcterms:created>
  <dcterms:modified xsi:type="dcterms:W3CDTF">2024-06-30T12:04:56Z</dcterms:modified>
</cp:coreProperties>
</file>